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8" r:id="rId3"/>
    <p:sldId id="273" r:id="rId5"/>
    <p:sldId id="274" r:id="rId6"/>
    <p:sldId id="275" r:id="rId7"/>
    <p:sldId id="371" r:id="rId8"/>
    <p:sldId id="372" r:id="rId9"/>
    <p:sldId id="373" r:id="rId10"/>
    <p:sldId id="374" r:id="rId11"/>
    <p:sldId id="375" r:id="rId12"/>
    <p:sldId id="376" r:id="rId13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5930" lvl="1" indent="127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3130" lvl="2" indent="127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0330" lvl="3" indent="127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7530" lvl="4" indent="127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127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127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127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127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81E2E"/>
    <a:srgbClr val="6F6F6F"/>
    <a:srgbClr val="5A5A5A"/>
    <a:srgbClr val="E00000"/>
    <a:srgbClr val="404040"/>
    <a:srgbClr val="DDDDDD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/>
    <p:restoredTop sz="88483"/>
  </p:normalViewPr>
  <p:slideViewPr>
    <p:cSldViewPr showGuides="1">
      <p:cViewPr varScale="1">
        <p:scale>
          <a:sx n="101" d="100"/>
          <a:sy n="101" d="100"/>
        </p:scale>
        <p:origin x="970" y="62"/>
      </p:cViewPr>
      <p:guideLst>
        <p:guide orient="horz" pos="1594"/>
        <p:guide pos="2880"/>
      </p:guideLst>
    </p:cSldViewPr>
  </p:slideViewPr>
  <p:outlineViewPr>
    <p:cViewPr>
      <p:scale>
        <a:sx n="33" d="100"/>
        <a:sy n="33" d="100"/>
      </p:scale>
      <p:origin x="0" y="1188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5573C8-EB6D-44CE-B44C-48DC40A2D72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5930" marR="0" lvl="1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3130" marR="0" lvl="2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0330" marR="0" lvl="3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7530" marR="0" lvl="4" indent="0" algn="l" defTabSz="91313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9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1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91313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593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系统管理：主要用于设置整体界面样式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基础数据：主要是查看自己录入的电子票据信息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网上报销：主要的业务填报都在这里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其他薪资：劳务费不同于其他业务报销，劳务费的报销单据在这里查询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第一次登录系统，会有弹窗提示</a:t>
            </a:r>
            <a:r>
              <a:rPr lang="zh-CN" altLang="en-US" sz="1200" dirty="0">
                <a:latin typeface="+mn-ea"/>
                <a:ea typeface="+mn-ea"/>
              </a:rPr>
              <a:t>请点击提示框中的</a:t>
            </a:r>
            <a:r>
              <a:rPr lang="en-US" altLang="zh-CN" sz="1200" dirty="0">
                <a:latin typeface="+mn-ea"/>
                <a:ea typeface="+mn-ea"/>
              </a:rPr>
              <a:t>【</a:t>
            </a:r>
            <a:r>
              <a:rPr lang="zh-CN" altLang="en-US" sz="1200" dirty="0">
                <a:latin typeface="+mn-ea"/>
                <a:ea typeface="+mn-ea"/>
              </a:rPr>
              <a:t>个人往上报销</a:t>
            </a:r>
            <a:r>
              <a:rPr lang="en-US" altLang="zh-CN" sz="1200" dirty="0">
                <a:latin typeface="+mn-ea"/>
                <a:ea typeface="+mn-ea"/>
              </a:rPr>
              <a:t>】</a:t>
            </a:r>
            <a:r>
              <a:rPr lang="zh-CN" altLang="en-US" sz="1200" dirty="0">
                <a:latin typeface="+mn-ea"/>
                <a:ea typeface="+mn-ea"/>
              </a:rPr>
              <a:t>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系统管理：主要用于设置整体界面样式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基础数据：主要是查看自己录入的电子票据信息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网上报销：主要的业务填报都在这里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其他薪资：劳务费不同于其他业务报销，劳务费的报销单据在这里查询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系统管理：主要用于设置整体界面样式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基础数据：主要是查看自己录入的电子票据信息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网上报销：主要的业务填报都在这里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其他薪资：劳务费不同于其他业务报销，劳务费的报销单据在这里查询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系统管理：主要用于设置整体界面样式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基础数据：主要是查看自己录入的电子票据信息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网上报销：主要的业务填报都在这里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其他薪资：劳务费不同于其他业务报销，劳务费的报销单据在这里查询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系统管理：主要用于设置整体界面样式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基础数据：主要是查看自己录入的电子票据信息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网上报销：主要的业务填报都在这里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其他薪资：劳务费不同于其他业务报销，劳务费的报销单据在这里查询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系统管理：主要用于设置整体界面样式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基础数据：主要是查看自己录入的电子票据信息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网上报销：主要的业务填报都在这里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其他薪资：劳务费不同于其他业务报销，劳务费的报销单据在这里查询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系统管理：主要用于设置整体界面样式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基础数据：主要是查看自己录入的电子票据信息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网上报销：主要的业务填报都在这里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其他薪资：劳务费不同于其他业务报销，劳务费的报销单据在这里查询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系统管理：主要用于设置整体界面样式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基础数据：主要是查看自己录入的电子票据信息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网上报销：主要的业务填报都在这里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其他薪资：劳务费不同于其他业务报销，劳务费的报销单据在这里查询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F:\公司项目\2014项目\用友\股份\产业互联网PPT\存图\3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2" descr="政务业务品牌线版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263" y="214313"/>
            <a:ext cx="1368425" cy="285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公司项目\2014项目\用友\股份\产业互联网PPT\存图\2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92475"/>
            <a:ext cx="9144000" cy="185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2" descr="政务业务品牌线版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263" y="214313"/>
            <a:ext cx="1368425" cy="285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公司项目\2014项目\用友\股份\产业互联网PPT\存图\25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92475"/>
            <a:ext cx="9144000" cy="1851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图片 2" descr="政务业务品牌线版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263" y="214313"/>
            <a:ext cx="1368425" cy="28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28600" y="179388"/>
            <a:ext cx="8229600" cy="418058"/>
          </a:xfrm>
          <a:prstGeom prst="rect">
            <a:avLst/>
          </a:prstGeom>
        </p:spPr>
        <p:txBody>
          <a:bodyPr lIns="91436" tIns="45718" rIns="91436" bIns="45718"/>
          <a:lstStyle>
            <a:lvl1pPr algn="l">
              <a:defRPr sz="2000">
                <a:solidFill>
                  <a:srgbClr val="E6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F:\公司项目\2014项目\用友\股份\产业互联网PPT\存图\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2" descr="F:\公司项目\2014项目\用友\股份\产业互联网PPT\存图\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36825" y="1552575"/>
            <a:ext cx="4092575" cy="638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tags" Target="../tags/tag1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>
          <a:xfrm>
            <a:off x="3203575" y="1492250"/>
            <a:ext cx="4608513" cy="503238"/>
          </a:xfrm>
          <a:prstGeom prst="rect">
            <a:avLst/>
          </a:prstGeom>
        </p:spPr>
        <p:txBody>
          <a:bodyPr lIns="91436" tIns="45718" rIns="91436" bIns="45718"/>
          <a:lstStyle>
            <a:lvl1pPr algn="r">
              <a:defRPr sz="2800">
                <a:solidFill>
                  <a:srgbClr val="E6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/>
              <a:t>网上报销系统下载手册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E600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5564188" y="3355975"/>
            <a:ext cx="2536825" cy="962025"/>
          </a:xfrm>
          <a:prstGeom prst="rect">
            <a:avLst/>
          </a:prstGeom>
        </p:spPr>
        <p:txBody>
          <a:bodyPr lIns="91436" tIns="45718" rIns="91436" bIns="45718"/>
          <a:lstStyle>
            <a:lvl1pPr algn="r">
              <a:defRPr sz="2800">
                <a:solidFill>
                  <a:srgbClr val="E6001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r>
              <a:rPr lang="zh-CN" altLang="en-US" sz="1400" dirty="0"/>
              <a:t>四川朗遵科技有限公司</a:t>
            </a:r>
            <a:endParaRPr lang="en-US" altLang="zh-CN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36" tIns="45718" rIns="91436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effectLst/>
                <a:uLnTx/>
                <a:uFillTx/>
                <a:sym typeface="+mn-ea"/>
              </a:rPr>
              <a:t>财务系统下载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600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5265" y="588010"/>
            <a:ext cx="3098165" cy="3888105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系统安装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安装完成后，桌面会生成一个财务系统快捷方式图标，再次登陆请双击即可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kern="1200" cap="none" spc="0" normalizeH="0" baseline="0" noProof="0" dirty="0"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marL="342900" marR="0" indent="-342900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045" y="878840"/>
            <a:ext cx="5379720" cy="3307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36" tIns="45718" rIns="91436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财务系统下载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600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5375" y="587823"/>
            <a:ext cx="2664991" cy="3888333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下载环境部署安装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请直接双击右方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lang="en-US" altLang="zh-CN" sz="2400" dirty="0">
                <a:latin typeface="+mn-ea"/>
                <a:ea typeface="+mn-ea"/>
                <a:sym typeface="+mn-ea"/>
              </a:rPr>
              <a:t>【setup.exe】</a:t>
            </a:r>
            <a:endParaRPr lang="en-US" altLang="zh-CN" sz="2400" dirty="0">
              <a:latin typeface="+mn-ea"/>
              <a:ea typeface="+mn-ea"/>
              <a:sym typeface="+mn-ea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来安装财务系统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kern="1200" cap="none" spc="0" normalizeH="0" baseline="0" noProof="0" dirty="0"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marL="342900" marR="0" indent="-342900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880360" y="1193165"/>
          <a:ext cx="1019175" cy="772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586105" imgH="444500" progId="Package">
                  <p:embed/>
                </p:oleObj>
              </mc:Choice>
              <mc:Fallback>
                <p:oleObj name="" r:id="rId2" imgW="586105" imgH="444500" progId="Package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80360" y="1193165"/>
                        <a:ext cx="1019175" cy="772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36" tIns="45718" rIns="91436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财务系统下载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600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9656" y="597348"/>
            <a:ext cx="2414426" cy="3888333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这里直接点击是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kern="1200" cap="none" spc="0" normalizeH="0" baseline="0" noProof="0" dirty="0"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marL="342900" marR="0" indent="-342900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图片 4" descr="82B2B6E3998401F5D0EB761DD76B0E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535" y="597535"/>
            <a:ext cx="6103620" cy="45777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36" tIns="45718" rIns="91436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effectLst/>
                <a:uLnTx/>
                <a:uFillTx/>
                <a:sym typeface="+mn-ea"/>
              </a:rPr>
              <a:t>财务系统下载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600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5376" y="587823"/>
            <a:ext cx="2414426" cy="3888333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系统安装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请不要修改安装路径，避免将来系统新版更新时无法更新</a:t>
            </a:r>
            <a:endParaRPr kumimoji="0" 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zh-CN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这里直接点安装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kern="1200" cap="none" spc="0" normalizeH="0" baseline="0" noProof="0" dirty="0"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marL="342900" marR="0" indent="-342900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213100" y="780415"/>
            <a:ext cx="5303520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36" tIns="45718" rIns="91436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effectLst/>
                <a:uLnTx/>
                <a:uFillTx/>
                <a:sym typeface="+mn-ea"/>
              </a:rPr>
              <a:t>财务系统下载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600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5376" y="587823"/>
            <a:ext cx="2414426" cy="3888333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系统安装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安装完毕后会弹出该窗口，请按图示操作关闭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kern="1200" cap="none" spc="0" normalizeH="0" baseline="0" noProof="0" dirty="0"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marL="342900" marR="0" indent="-342900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055" y="1104265"/>
            <a:ext cx="6652260" cy="34759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36" tIns="45718" rIns="91436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effectLst/>
                <a:uLnTx/>
                <a:uFillTx/>
                <a:sym typeface="+mn-ea"/>
              </a:rPr>
              <a:t>财务系统下载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600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5376" y="587823"/>
            <a:ext cx="2414426" cy="3888333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系统安装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在浏览器里输入该网址并访问：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http://222.209.208.149:8088/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kern="1200" cap="none" spc="0" normalizeH="0" baseline="0" noProof="0" dirty="0"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marL="342900" marR="0" indent="-342900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835" y="1000125"/>
            <a:ext cx="6078220" cy="40525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36" tIns="45718" rIns="91436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effectLst/>
                <a:uLnTx/>
                <a:uFillTx/>
                <a:sym typeface="+mn-ea"/>
              </a:rPr>
              <a:t>财务系统下载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600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5376" y="587823"/>
            <a:ext cx="2414426" cy="3888333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系统安装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点击图示位置的：</a:t>
            </a: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大众版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kern="1200" cap="none" spc="0" normalizeH="0" baseline="0" noProof="0" dirty="0"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marL="342900" marR="0" indent="-342900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175" y="696595"/>
            <a:ext cx="5875020" cy="3779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36" tIns="45718" rIns="91436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effectLst/>
                <a:uLnTx/>
                <a:uFillTx/>
                <a:sym typeface="+mn-ea"/>
              </a:rPr>
              <a:t>财务系统下载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600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5376" y="587823"/>
            <a:ext cx="2414426" cy="3888333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系统安装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等待安装进度到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100%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kern="1200" cap="none" spc="0" normalizeH="0" baseline="0" noProof="0" dirty="0"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marL="342900" marR="0" indent="-342900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90" y="901700"/>
            <a:ext cx="6493510" cy="3994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91436" tIns="45718" rIns="91436" bIns="4571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noProof="0" dirty="0">
                <a:ln>
                  <a:noFill/>
                </a:ln>
                <a:effectLst/>
                <a:uLnTx/>
                <a:uFillTx/>
                <a:sym typeface="+mn-ea"/>
              </a:rPr>
              <a:t>财务系统下载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6001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15376" y="587823"/>
            <a:ext cx="2414426" cy="3888333"/>
          </a:xfrm>
          <a:prstGeom prst="rect">
            <a:avLst/>
          </a:prstGeom>
        </p:spPr>
        <p:txBody>
          <a:bodyPr lIns="91436" tIns="45718" rIns="91436" bIns="45718"/>
          <a:lstStyle/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r>
              <a:rPr kumimoji="0" 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rPr>
              <a:t>系统安装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Ø"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账号：职员工号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密码：身份证后六位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defRPr/>
            </a:pP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defRPr/>
            </a:pP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如仍然提示账号密码错误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忘记密码</a:t>
            </a:r>
            <a:r>
              <a:rPr kumimoji="0" 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，请联系</a:t>
            </a:r>
            <a:endParaRPr kumimoji="0" 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qq:596832475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冯老师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Blip>
                <a:blip r:embed="rId1"/>
              </a:buBlip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indent="-342900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2800" kern="1200" cap="none" spc="0" normalizeH="0" baseline="0" noProof="0" dirty="0">
              <a:latin typeface="+mn-lt"/>
              <a:ea typeface="+mn-ea"/>
              <a:cs typeface="+mn-cs"/>
              <a:sym typeface="Arial" panose="020B0604020202020204" pitchFamily="34" charset="0"/>
            </a:endParaRPr>
          </a:p>
          <a:p>
            <a:pPr marL="342900" marR="0" indent="-342900" defTabSz="9144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3200" kern="1200" cap="none" spc="0" normalizeH="0" baseline="0" noProof="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915" y="831215"/>
            <a:ext cx="6014085" cy="39541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820,&quot;width&quot;:835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345</Words>
  <Application>WPS 演示</Application>
  <PresentationFormat>全屏显示(16:9)</PresentationFormat>
  <Paragraphs>127</Paragraphs>
  <Slides>10</Slides>
  <Notes>69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黑体</vt:lpstr>
      <vt:lpstr>Arial Unicode MS</vt:lpstr>
      <vt:lpstr>Office 主题</vt:lpstr>
      <vt:lpstr>Package</vt:lpstr>
      <vt:lpstr>PowerPoint 演示文稿</vt:lpstr>
      <vt:lpstr>财务系统下载</vt:lpstr>
      <vt:lpstr>财务系统下载</vt:lpstr>
      <vt:lpstr>财务系统下载</vt:lpstr>
      <vt:lpstr>财务系统下载</vt:lpstr>
      <vt:lpstr>财务系统下载</vt:lpstr>
      <vt:lpstr>财务系统下载</vt:lpstr>
      <vt:lpstr>财务系统下载</vt:lpstr>
      <vt:lpstr>财务系统下载</vt:lpstr>
      <vt:lpstr>财务系统下载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fr</cp:lastModifiedBy>
  <cp:revision>391</cp:revision>
  <dcterms:created xsi:type="dcterms:W3CDTF">2013-11-25T09:14:00Z</dcterms:created>
  <dcterms:modified xsi:type="dcterms:W3CDTF">2020-12-28T06:41:10Z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