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302" r:id="rId5"/>
    <p:sldId id="303" r:id="rId6"/>
    <p:sldId id="334" r:id="rId7"/>
    <p:sldId id="371" r:id="rId8"/>
    <p:sldId id="372" r:id="rId9"/>
    <p:sldId id="373" r:id="rId10"/>
    <p:sldId id="374" r:id="rId11"/>
    <p:sldId id="375" r:id="rId12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1E2E"/>
    <a:srgbClr val="6F6F6F"/>
    <a:srgbClr val="5A5A5A"/>
    <a:srgbClr val="E00000"/>
    <a:srgbClr val="404040"/>
    <a:srgbClr val="DDDDDD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/>
    <p:restoredTop sz="88483"/>
  </p:normalViewPr>
  <p:slideViewPr>
    <p:cSldViewPr showGuides="1">
      <p:cViewPr varScale="1">
        <p:scale>
          <a:sx n="101" d="100"/>
          <a:sy n="101" d="100"/>
        </p:scale>
        <p:origin x="970" y="62"/>
      </p:cViewPr>
      <p:guideLst>
        <p:guide orient="horz" pos="1563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5573C8-EB6D-44CE-B44C-48DC40A2D7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公司项目\2014项目\用友\股份\产业互联网PPT\存图\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" descr="政务业务品牌线版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263" y="214313"/>
            <a:ext cx="1368425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公司项目\2014项目\用友\股份\产业互联网PPT\存图\2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475"/>
            <a:ext cx="9144000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 descr="政务业务品牌线版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263" y="214313"/>
            <a:ext cx="1368425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公司项目\2014项目\用友\股份\产业互联网PPT\存图\2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475"/>
            <a:ext cx="9144000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" descr="政务业务品牌线版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263" y="214313"/>
            <a:ext cx="1368425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179388"/>
            <a:ext cx="8229600" cy="418058"/>
          </a:xfrm>
          <a:prstGeom prst="rect">
            <a:avLst/>
          </a:prstGeom>
        </p:spPr>
        <p:txBody>
          <a:bodyPr lIns="91436" tIns="45718" rIns="91436" bIns="45718"/>
          <a:lstStyle>
            <a:lvl1pPr algn="l">
              <a:defRPr sz="200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公司项目\2014项目\用友\股份\产业互联网PPT\存图\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" descr="F:\公司项目\2014项目\用友\股份\产业互联网PPT\存图\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6825" y="1552575"/>
            <a:ext cx="4092575" cy="63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3203575" y="1492250"/>
            <a:ext cx="5323205" cy="503555"/>
          </a:xfrm>
          <a:prstGeom prst="rect">
            <a:avLst/>
          </a:prstGeom>
        </p:spPr>
        <p:txBody>
          <a:bodyPr lIns="91436" tIns="45718" rIns="91436" bIns="45718"/>
          <a:lstStyle>
            <a:lvl1pPr algn="r">
              <a:defRPr sz="280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/>
              <a:t>网上报销系统微信审核专题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培训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5564188" y="3355975"/>
            <a:ext cx="2536825" cy="962025"/>
          </a:xfrm>
          <a:prstGeom prst="rect">
            <a:avLst/>
          </a:prstGeom>
        </p:spPr>
        <p:txBody>
          <a:bodyPr lIns="91436" tIns="45718" rIns="91436" bIns="45718"/>
          <a:lstStyle>
            <a:lvl1pPr algn="r">
              <a:defRPr sz="280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sz="1400" dirty="0"/>
              <a:t>四川朗遵科技有限公司</a:t>
            </a:r>
            <a:endParaRPr lang="en-US" altLang="zh-CN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财务服务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首先打开微信，关注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成都工贸职业技术学院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公众号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进入后点击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师生服务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】-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【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财务报销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在登陆界面输入帐号和密码。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账号：职员工号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密码：初始密码为身份证后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位，如仍无法登陆请联系：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qq:596832475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冯老师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35" y="23495"/>
            <a:ext cx="2384425" cy="5120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0" y="71120"/>
            <a:ext cx="2439670" cy="4772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财务服务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【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报销审批</a:t>
            </a:r>
            <a:r>
              <a:rPr lang="en-US" altLang="zh-CN" sz="1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】</a:t>
            </a:r>
            <a:endParaRPr kumimoji="0" lang="zh-CN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716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179705"/>
            <a:ext cx="2399665" cy="4687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265" y="588010"/>
            <a:ext cx="3105150" cy="3888105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报销审批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主体分为三部分：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kern="1200" cap="none" spc="0" normalizeH="0" baseline="0" noProof="0" dirty="0">
                <a:latin typeface="+mn-lt"/>
                <a:ea typeface="+mn-ea"/>
                <a:cs typeface="+mn-cs"/>
              </a:rPr>
              <a:t>1.</a:t>
            </a:r>
            <a:r>
              <a:rPr kumimoji="0" lang="zh-CN" altLang="en-US" sz="1400" kern="1200" cap="none" spc="0" normalizeH="0" baseline="0" noProof="0" dirty="0">
                <a:latin typeface="+mn-lt"/>
                <a:ea typeface="+mn-ea"/>
                <a:cs typeface="+mn-cs"/>
              </a:rPr>
              <a:t>单据状态：待处理</a:t>
            </a:r>
            <a:r>
              <a:rPr kumimoji="0" lang="en-US" altLang="zh-CN" sz="1400" kern="1200" cap="none" spc="0" normalizeH="0" baseline="0" noProof="0" dirty="0"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1400" kern="1200" cap="none" spc="0" normalizeH="0" baseline="0" noProof="0" dirty="0">
                <a:latin typeface="+mn-lt"/>
                <a:ea typeface="+mn-ea"/>
                <a:cs typeface="+mn-cs"/>
              </a:rPr>
              <a:t>已处理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kern="1200" cap="none" spc="0" normalizeH="0" baseline="0" noProof="0" dirty="0">
                <a:latin typeface="+mn-lt"/>
                <a:ea typeface="+mn-ea"/>
                <a:cs typeface="+mn-cs"/>
              </a:rPr>
              <a:t>2.</a:t>
            </a:r>
            <a:r>
              <a:rPr kumimoji="0" lang="zh-CN" altLang="en-US" sz="1400" kern="1200" cap="none" spc="0" normalizeH="0" baseline="0" noProof="0" dirty="0">
                <a:latin typeface="+mn-lt"/>
                <a:ea typeface="+mn-ea"/>
                <a:cs typeface="+mn-cs"/>
              </a:rPr>
              <a:t>单据日期范围选择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kern="1200" cap="none" spc="0" normalizeH="0" baseline="0" noProof="0" dirty="0">
                <a:latin typeface="+mn-lt"/>
                <a:ea typeface="+mn-ea"/>
                <a:cs typeface="+mn-cs"/>
              </a:rPr>
              <a:t>3.</a:t>
            </a:r>
            <a:r>
              <a:rPr kumimoji="0" lang="zh-CN" altLang="en-US" sz="1400" kern="1200" cap="none" spc="0" normalizeH="0" baseline="0" noProof="0" dirty="0">
                <a:latin typeface="+mn-lt"/>
                <a:ea typeface="+mn-ea"/>
                <a:cs typeface="+mn-cs"/>
              </a:rPr>
              <a:t>该状态和该日期范围内的单据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kern="1200" cap="none" spc="0" normalizeH="0" baseline="0" noProof="0" dirty="0">
                <a:latin typeface="+mn-lt"/>
                <a:ea typeface="+mn-ea"/>
                <a:cs typeface="+mn-cs"/>
              </a:rPr>
              <a:t>通过单击显示出来的单据进入查看单据明细信息和审核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20" y="179705"/>
            <a:ext cx="2778760" cy="4954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265" y="588010"/>
            <a:ext cx="3105150" cy="3888105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报销审批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详细核实单据标红处各项信息</a:t>
            </a:r>
            <a:endParaRPr kumimoji="0" lang="zh-CN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75" y="82550"/>
            <a:ext cx="2450465" cy="4977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265" y="588010"/>
            <a:ext cx="3105150" cy="3888105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报销审批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查看制单人上传的各项纸质附件图片是否齐全清晰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310" y="0"/>
            <a:ext cx="2574925" cy="5144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265" y="588010"/>
            <a:ext cx="3105150" cy="3888105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报销审批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审核分为两种情况：</a:t>
            </a:r>
            <a:endParaRPr kumimoji="0" 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单据无误审核通过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单据有误，退回整改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65" y="0"/>
            <a:ext cx="2533650" cy="5163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597535"/>
            <a:ext cx="3105150" cy="3888105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报销审批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单据无误审核通过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kern="1200" cap="none" spc="0" normalizeH="0" baseline="0" noProof="0" dirty="0">
                <a:latin typeface="+mn-lt"/>
                <a:ea typeface="+mn-ea"/>
                <a:cs typeface="+mn-cs"/>
              </a:rPr>
              <a:t>备注：审核意见栏可通过手机输入法正常编辑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05" y="50800"/>
            <a:ext cx="2399665" cy="51250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移动端财务服务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597535"/>
            <a:ext cx="3105150" cy="3888105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报销审批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单据有误，退回整改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kern="1200" cap="none" spc="0" normalizeH="0" baseline="0" noProof="0" dirty="0">
                <a:latin typeface="+mn-lt"/>
                <a:ea typeface="+mn-ea"/>
                <a:cs typeface="+mn-cs"/>
              </a:rPr>
              <a:t>备注：请详细写明退回原因，方便制单人知晓具体哪里需要更正。</a:t>
            </a: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zh-CN" altLang="en-US" sz="14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0"/>
            <a:ext cx="2332990" cy="5116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430</Words>
  <Application>WPS 演示</Application>
  <PresentationFormat>全屏显示(16:9)</PresentationFormat>
  <Paragraphs>75</Paragraphs>
  <Slides>9</Slides>
  <Notes>69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黑体</vt:lpstr>
      <vt:lpstr>Arial Unicode MS</vt:lpstr>
      <vt:lpstr>Office 主题</vt:lpstr>
      <vt:lpstr>PowerPoint 演示文稿</vt:lpstr>
      <vt:lpstr>移动端财务服务</vt:lpstr>
      <vt:lpstr>移动端财务服务</vt:lpstr>
      <vt:lpstr>移动端财务服务</vt:lpstr>
      <vt:lpstr>移动端财务服务</vt:lpstr>
      <vt:lpstr>移动端财务服务</vt:lpstr>
      <vt:lpstr>移动端财务服务</vt:lpstr>
      <vt:lpstr>移动端财务服务</vt:lpstr>
      <vt:lpstr>移动端财务服务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fr</cp:lastModifiedBy>
  <cp:revision>390</cp:revision>
  <dcterms:created xsi:type="dcterms:W3CDTF">2013-11-25T09:14:00Z</dcterms:created>
  <dcterms:modified xsi:type="dcterms:W3CDTF">2020-12-24T10:04:17Z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